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60" r:id="rId6"/>
    <p:sldId id="259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80" r:id="rId19"/>
    <p:sldId id="283" r:id="rId20"/>
    <p:sldId id="273" r:id="rId21"/>
    <p:sldId id="282" r:id="rId22"/>
    <p:sldId id="285" r:id="rId23"/>
    <p:sldId id="284" r:id="rId24"/>
    <p:sldId id="281" r:id="rId25"/>
    <p:sldId id="270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S" initials="MS" lastIdx="1" clrIdx="0">
    <p:extLst>
      <p:ext uri="{19B8F6BF-5375-455C-9EA6-DF929625EA0E}">
        <p15:presenceInfo xmlns:p15="http://schemas.microsoft.com/office/powerpoint/2012/main" userId="85540211e8a458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6T00:24:40.1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8E00-BD25-4277-844E-FD5602804CA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A52C9-126F-493A-8247-6B26CF4F1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8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EB3F8D-7CAD-45EF-886E-2CE6AF535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C85AD-B1A5-4E13-8AF6-0D259C4E26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0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050DDC2C-B128-4501-8BB8-1B80F88C18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zxMj9sGMb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F776-865C-4DB2-A247-EE2535196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#</a:t>
            </a:r>
            <a:r>
              <a:rPr lang="en-US" dirty="0" err="1"/>
              <a:t>StopTheBias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Fact or Fiction?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63567-E3D4-4EFC-89F0-8BF734ED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Presenter: Matthew Stevenson</a:t>
            </a:r>
          </a:p>
          <a:p>
            <a:pPr algn="ctr"/>
            <a:r>
              <a:rPr lang="en-US" dirty="0"/>
              <a:t>CS895 – February 26, 2019</a:t>
            </a:r>
          </a:p>
          <a:p>
            <a:pPr algn="ctr"/>
            <a:r>
              <a:rPr lang="en-US" dirty="0"/>
              <a:t>Original 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61778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0A9C2-86C9-4CDD-85F3-ADCB95DC26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310" y="1213644"/>
            <a:ext cx="8755380" cy="4430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4384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https://web.archive.org/web/20120124190838/http://www.google.com/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2900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400639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C375C4-488C-4409-9405-BCA642CBF430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2012</a:t>
            </a:r>
          </a:p>
        </p:txBody>
      </p:sp>
      <p:pic>
        <p:nvPicPr>
          <p:cNvPr id="1028" name="Picture 4" descr="Image result for fact images">
            <a:extLst>
              <a:ext uri="{FF2B5EF4-FFF2-40B4-BE49-F238E27FC236}">
                <a16:creationId xmlns:a16="http://schemas.microsoft.com/office/drawing/2014/main" id="{CD943B4D-A5CE-4AA1-A847-A54F3A4A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90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https://web.archive.org/web/20130212210553/http://www.google.com/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85CC4E-4BF7-409E-B06D-486C0795B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308" y="1221761"/>
            <a:ext cx="8755380" cy="4414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18E7-2B6D-4212-84AB-2F56F613767E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2013</a:t>
            </a:r>
          </a:p>
        </p:txBody>
      </p:sp>
      <p:pic>
        <p:nvPicPr>
          <p:cNvPr id="12" name="Picture 4" descr="Image result for fact images">
            <a:extLst>
              <a:ext uri="{FF2B5EF4-FFF2-40B4-BE49-F238E27FC236}">
                <a16:creationId xmlns:a16="http://schemas.microsoft.com/office/drawing/2014/main" id="{84F4B6DD-FFC9-41FA-A85B-60422CF0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31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https://web.archive.org/web/20140128210102/http://www.google.com/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E571-B1F5-4FE2-93BB-8542F7A28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46" y="1215723"/>
            <a:ext cx="8742904" cy="442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D5AE524-5EC4-436E-8546-FEB6809B2CB8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3EAE41-CD3A-4BD2-A1D6-46606CAD286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D7A04A-E44C-48DB-BF09-54017B7DBFBC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38901-D104-4EEF-BB3F-249BEE7A76E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2014</a:t>
            </a:r>
          </a:p>
        </p:txBody>
      </p:sp>
      <p:pic>
        <p:nvPicPr>
          <p:cNvPr id="17" name="Picture 4" descr="Image result for fact images">
            <a:extLst>
              <a:ext uri="{FF2B5EF4-FFF2-40B4-BE49-F238E27FC236}">
                <a16:creationId xmlns:a16="http://schemas.microsoft.com/office/drawing/2014/main" id="{88FE8A10-8664-4264-AE1A-B8D1007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https://web.archive.org/web/20150120203308/http://www.google.com/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ED0284-D911-4C54-AC8E-D3A8FFD9DF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606" y="1240649"/>
            <a:ext cx="8652787" cy="4376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18FCB5E-0A32-417A-805E-8CA43A5AFF64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D998A8-3D62-4B79-BE9A-5C666E6E7391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9FEF9C-516F-4BA8-85AE-E0080462B02F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134AF-1C34-4F31-AB91-9C2907EDC6F2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2015</a:t>
            </a:r>
          </a:p>
        </p:txBody>
      </p:sp>
      <p:pic>
        <p:nvPicPr>
          <p:cNvPr id="25" name="Picture 4" descr="Image result for fact images">
            <a:extLst>
              <a:ext uri="{FF2B5EF4-FFF2-40B4-BE49-F238E27FC236}">
                <a16:creationId xmlns:a16="http://schemas.microsoft.com/office/drawing/2014/main" id="{C8683C25-A835-4409-8579-D9890CBD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https://web.archive.org/web/20160112140044/https://www.google.com/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56BE7-E0FA-4A69-9B8F-164EFACC9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571" y="1217089"/>
            <a:ext cx="8782858" cy="4423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6F66896-5079-4815-ABAE-8B9DB229C4C6}"/>
              </a:ext>
            </a:extLst>
          </p:cNvPr>
          <p:cNvSpPr/>
          <p:nvPr/>
        </p:nvSpPr>
        <p:spPr>
          <a:xfrm>
            <a:off x="4752680" y="357753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D49BF-7741-4BD7-8067-12698A738D50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E96D24-A287-41A8-9B78-881C9EB758AB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3748D-E720-4260-B9B3-EB2A056AD568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2016</a:t>
            </a:r>
          </a:p>
        </p:txBody>
      </p:sp>
      <p:pic>
        <p:nvPicPr>
          <p:cNvPr id="16" name="Picture 4" descr="Image result for fact images">
            <a:extLst>
              <a:ext uri="{FF2B5EF4-FFF2-40B4-BE49-F238E27FC236}">
                <a16:creationId xmlns:a16="http://schemas.microsoft.com/office/drawing/2014/main" id="{B452CE88-0648-40C9-BFE0-EAB9ED41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0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https://web.archive.org/web/20170228070518/https://www.google.com/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0DB10-71FC-4021-9984-B35BEAEED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730" y="1241077"/>
            <a:ext cx="8664540" cy="4375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54390BF-59F4-48C7-9E39-3E48E28533CB}"/>
              </a:ext>
            </a:extLst>
          </p:cNvPr>
          <p:cNvSpPr/>
          <p:nvPr/>
        </p:nvSpPr>
        <p:spPr>
          <a:xfrm>
            <a:off x="4752680" y="3506771"/>
            <a:ext cx="2686639" cy="2545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95DA2-3D43-41C1-A017-13DB4BCA32E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5DD64-E003-4D66-9F22-3D5380BD4DBF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44683-2C55-4110-9445-F1070AD46D8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91213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604546-8DD4-48E1-8036-7F06A7B14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All The Pages Presented Were Correct…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5A44B41-6449-49C4-9683-EE181D16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Why Did google not promote Trump?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88E17-3760-4D86-99F1-43A02585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B79C0-FB8A-4970-9142-F12B9596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B20B-2D00-46AB-BC26-66990FAC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2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11BFD-0628-4722-A509-401F9D99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AF11-D17C-4DA5-A485-0A6B6BFF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A7E2-DFFC-4A4B-9B33-A1E1961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893-C06C-4AAC-B2DD-E0F363B5D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156" y="1346950"/>
            <a:ext cx="8743687" cy="416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E7359-9891-438C-9793-4365C868D4C7}"/>
              </a:ext>
            </a:extLst>
          </p:cNvPr>
          <p:cNvSpPr txBox="1"/>
          <p:nvPr/>
        </p:nvSpPr>
        <p:spPr>
          <a:xfrm>
            <a:off x="862077" y="5800751"/>
            <a:ext cx="1046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https://www.cnn.com/2017/02/27/politics/donald-trump-address-not-state-of-the-union/index.html</a:t>
            </a:r>
          </a:p>
        </p:txBody>
      </p:sp>
    </p:spTree>
    <p:extLst>
      <p:ext uri="{BB962C8B-B14F-4D97-AF65-F5344CB8AC3E}">
        <p14:creationId xmlns:p14="http://schemas.microsoft.com/office/powerpoint/2010/main" val="3858969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13FB4-4C50-F94D-BF31-D002EBC7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26D9F-1736-A841-9F28-1ECE2BB2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08A09-BDA6-3D46-AC01-BEC1A552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8995C-E6E5-B94F-971D-590CF10C49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192" y="1239789"/>
            <a:ext cx="7407616" cy="43784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B4296E8-6EED-2342-BBF5-B53BFEB8A7CC}"/>
              </a:ext>
            </a:extLst>
          </p:cNvPr>
          <p:cNvSpPr/>
          <p:nvPr/>
        </p:nvSpPr>
        <p:spPr>
          <a:xfrm>
            <a:off x="5320077" y="4445876"/>
            <a:ext cx="1080723" cy="10195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A47C25-7D76-6C47-9A22-8E0E41E6E8AA}"/>
              </a:ext>
            </a:extLst>
          </p:cNvPr>
          <p:cNvCxnSpPr>
            <a:cxnSpLocks/>
          </p:cNvCxnSpPr>
          <p:nvPr/>
        </p:nvCxnSpPr>
        <p:spPr>
          <a:xfrm flipH="1">
            <a:off x="6400800" y="5171090"/>
            <a:ext cx="228074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5A8686-CCA8-B247-9734-1A9C30415AEF}"/>
              </a:ext>
            </a:extLst>
          </p:cNvPr>
          <p:cNvSpPr txBox="1"/>
          <p:nvPr/>
        </p:nvSpPr>
        <p:spPr>
          <a:xfrm>
            <a:off x="8758477" y="4986424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 mementos captured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A2982-7D99-724F-8D73-379C4B7C1EA9}"/>
              </a:ext>
            </a:extLst>
          </p:cNvPr>
          <p:cNvSpPr txBox="1"/>
          <p:nvPr/>
        </p:nvSpPr>
        <p:spPr>
          <a:xfrm>
            <a:off x="1950704" y="5926877"/>
            <a:ext cx="78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web.archive.org</a:t>
            </a:r>
            <a:r>
              <a:rPr lang="en-US" dirty="0"/>
              <a:t>/web/20170701000000*/http://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1ADF6-044A-144A-96E3-724CB6938C16}"/>
              </a:ext>
            </a:extLst>
          </p:cNvPr>
          <p:cNvSpPr txBox="1"/>
          <p:nvPr/>
        </p:nvSpPr>
        <p:spPr>
          <a:xfrm>
            <a:off x="2392192" y="2536062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106616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FBA5BA-F36F-7D4F-B753-100CDE8F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This Address Scheduled?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6F9A98-EA2A-5949-9307-E3054A5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scheduled for 9PM EST.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the President’s first address to Congress.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97C5-3E6C-A34F-940E-AE36931C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095A6-472A-4B40-9CA0-5C62E4DB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4AA85-F60A-6549-9A8E-B00D5670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3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1B7FB-6CE6-45C4-9594-F48345A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6E25-671B-48D6-B625-D5A3D4CF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EEE3B-C1FC-4501-867B-8C756623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21637-3E1B-42CC-89C3-F94E92FEC8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497" y="1087965"/>
            <a:ext cx="9227005" cy="468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60A62-A936-45D4-9FDD-69C5C0BCF016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45089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About Obama’s First Address?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0861E-D2BD-A544-8A56-1A69C6714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EF50-57DE-0F46-974D-8D72E65DF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FFD4E-4654-E447-8E8F-43146CB2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61747-6860-0145-A7AC-C5B15F6D75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784" y="1223870"/>
            <a:ext cx="7350432" cy="44102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B383CD-5863-AB46-AF18-6FA814A61F04}"/>
              </a:ext>
            </a:extLst>
          </p:cNvPr>
          <p:cNvSpPr/>
          <p:nvPr/>
        </p:nvSpPr>
        <p:spPr>
          <a:xfrm>
            <a:off x="5291942" y="4220793"/>
            <a:ext cx="1080723" cy="101950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CA7B91-5D59-CE41-98B5-AB96455FADA9}"/>
              </a:ext>
            </a:extLst>
          </p:cNvPr>
          <p:cNvCxnSpPr>
            <a:cxnSpLocks/>
          </p:cNvCxnSpPr>
          <p:nvPr/>
        </p:nvCxnSpPr>
        <p:spPr>
          <a:xfrm flipH="1">
            <a:off x="6372665" y="5058548"/>
            <a:ext cx="228074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A53E3A-FD3B-B84C-999D-EFDCCC35A669}"/>
              </a:ext>
            </a:extLst>
          </p:cNvPr>
          <p:cNvSpPr txBox="1"/>
          <p:nvPr/>
        </p:nvSpPr>
        <p:spPr>
          <a:xfrm>
            <a:off x="8675715" y="487388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9 mementos captured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9B89C-8271-C34F-9A78-20879885E899}"/>
              </a:ext>
            </a:extLst>
          </p:cNvPr>
          <p:cNvSpPr txBox="1"/>
          <p:nvPr/>
        </p:nvSpPr>
        <p:spPr>
          <a:xfrm>
            <a:off x="1950704" y="5926877"/>
            <a:ext cx="78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web.archive.org</a:t>
            </a:r>
            <a:r>
              <a:rPr lang="en-US" dirty="0"/>
              <a:t>/web/20090101000000*/http://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C31CA-790F-8D46-834B-E47FC6D4AC43}"/>
              </a:ext>
            </a:extLst>
          </p:cNvPr>
          <p:cNvSpPr txBox="1"/>
          <p:nvPr/>
        </p:nvSpPr>
        <p:spPr>
          <a:xfrm>
            <a:off x="2420784" y="2479791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141880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E62E9-D2D8-CD4E-A6FB-99CBE52F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1646B-2342-584B-B09E-DD78698D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AF25-4F95-5E44-8F44-690F894EC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03DD2-5772-7A41-80E1-0DB41F06D109}"/>
              </a:ext>
            </a:extLst>
          </p:cNvPr>
          <p:cNvSpPr txBox="1"/>
          <p:nvPr/>
        </p:nvSpPr>
        <p:spPr>
          <a:xfrm>
            <a:off x="1950704" y="5926877"/>
            <a:ext cx="78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web.archive.org</a:t>
            </a:r>
            <a:r>
              <a:rPr lang="en-US" dirty="0"/>
              <a:t>/web/20090224210201/https://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15FBE2-FE21-A14B-A737-BC9C2F094C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6159" y="1169276"/>
            <a:ext cx="7599681" cy="4519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95C12DD-5CC5-0642-A6EA-6679B59986C2}"/>
              </a:ext>
            </a:extLst>
          </p:cNvPr>
          <p:cNvSpPr/>
          <p:nvPr/>
        </p:nvSpPr>
        <p:spPr>
          <a:xfrm>
            <a:off x="4752679" y="2769862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F9D98E-8F02-7440-979D-981C5DFB2B9A}"/>
              </a:ext>
            </a:extLst>
          </p:cNvPr>
          <p:cNvCxnSpPr>
            <a:cxnSpLocks/>
          </p:cNvCxnSpPr>
          <p:nvPr/>
        </p:nvCxnSpPr>
        <p:spPr>
          <a:xfrm flipH="1" flipV="1">
            <a:off x="7439318" y="3054808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FEF738-08FF-EC40-B81F-A4B0677FAD11}"/>
              </a:ext>
            </a:extLst>
          </p:cNvPr>
          <p:cNvSpPr txBox="1"/>
          <p:nvPr/>
        </p:nvSpPr>
        <p:spPr>
          <a:xfrm>
            <a:off x="7273160" y="3654191"/>
            <a:ext cx="23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Obama’s First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31F3A9-AF16-1B41-8C66-54BD9656CC6D}"/>
              </a:ext>
            </a:extLst>
          </p:cNvPr>
          <p:cNvSpPr txBox="1"/>
          <p:nvPr/>
        </p:nvSpPr>
        <p:spPr>
          <a:xfrm>
            <a:off x="2333415" y="199518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4214689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FBA5BA-F36F-7D4F-B753-100CDE8F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This Address Scheduled?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6F9A98-EA2A-5949-9307-E3054A5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scheduled for 9PM EST.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the President’s first address to Congress.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97C5-3E6C-A34F-940E-AE36931C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095A6-472A-4B40-9CA0-5C62E4DB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4AA85-F60A-6549-9A8E-B00D5670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25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Given This Information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about the Next Page?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4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https://web.archive.org/web/20180130005714/https://www.google.com/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B342E-79D7-4BBB-AB58-E05010F93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847" y="1238320"/>
            <a:ext cx="8712305" cy="4381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BC0AE3F-41D9-40B7-BE6E-C11A8D15859D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484294-AC4C-4E24-A72B-0A473612A82E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AE8A1B-DED0-4A3B-99A4-ABB17DFFCB61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39DD5-E957-42A2-A835-6DC601E5D5F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6305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Is Happening Here?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2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BE764-1D97-4022-BDDE-A1098BFDDC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789" y="1257494"/>
            <a:ext cx="8622422" cy="4343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http://web.archive.org/web/20180131022709/http://www.google.com/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D781C8-E744-49CD-AFD3-8B21A9FB20F5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4F144-DF53-46E5-AE39-160094BFC0DC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547653-5EAE-4494-95EB-D888F7935377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4C540-4C39-4FBA-A34F-5184C3D2DB8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E817C0-BE81-49D5-AA06-36AFEC2F0BF4}"/>
              </a:ext>
            </a:extLst>
          </p:cNvPr>
          <p:cNvSpPr/>
          <p:nvPr/>
        </p:nvSpPr>
        <p:spPr>
          <a:xfrm>
            <a:off x="5788058" y="1493619"/>
            <a:ext cx="405352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6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41AC5-8344-46FC-88C5-D6B3C3A0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83" y="263527"/>
            <a:ext cx="10152993" cy="1450757"/>
          </a:xfrm>
        </p:spPr>
        <p:txBody>
          <a:bodyPr/>
          <a:lstStyle/>
          <a:p>
            <a:r>
              <a:rPr lang="en-US" dirty="0" err="1"/>
              <a:t>WayBack</a:t>
            </a:r>
            <a:r>
              <a:rPr lang="en-US" dirty="0"/>
              <a:t> Machine’s Time Zone Misinterpretation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1EA66-03A4-4494-9008-D83B4976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creator of the video used the incorrect link due to being in a different time zone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video is clear that it promotes an agenda even though the information is falsely represented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9E9EA-821C-4E33-B93D-B2E8139B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6F173-CCA3-4680-8062-4F287EA9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F7C9-D178-4FD0-8FE0-12693FFF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420E-6613-4C54-9DCE-717665DB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E1D1-E164-471A-81F0-DC0DA66A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Displays false 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Is an example where false information disrupts public opinion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Proves social media quickly unravels due to politics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ADE5E-5165-4771-9294-CF58F0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923E-936F-4AFB-87F6-7C3E9EC0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9853-7CA4-41FC-97A8-CF5656EC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2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92DE4-3E37-4215-BA6C-C99AEB60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A264C-27C8-4411-AE7B-C5F5D8A0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5C71E-5565-4C78-A562-18AB9479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3</a:t>
            </a:fld>
            <a:endParaRPr lang="en-US"/>
          </a:p>
        </p:txBody>
      </p:sp>
      <p:pic>
        <p:nvPicPr>
          <p:cNvPr id="6" name="Online Media 5" title="Stop The Bias">
            <a:hlinkClick r:id="" action="ppaction://media"/>
            <a:extLst>
              <a:ext uri="{FF2B5EF4-FFF2-40B4-BE49-F238E27FC236}">
                <a16:creationId xmlns:a16="http://schemas.microsoft.com/office/drawing/2014/main" id="{A843AFED-CA3E-4C30-BAD3-CA9D6D90B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6705" y="1488772"/>
            <a:ext cx="6898589" cy="3880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42685-ADF7-48CC-8DE9-3F4A7AD76B9E}"/>
              </a:ext>
            </a:extLst>
          </p:cNvPr>
          <p:cNvSpPr txBox="1"/>
          <p:nvPr/>
        </p:nvSpPr>
        <p:spPr>
          <a:xfrm>
            <a:off x="3228258" y="5854828"/>
            <a:ext cx="57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https://www.youtube.com/watch?v=GzxMj9sGMbE</a:t>
            </a:r>
          </a:p>
        </p:txBody>
      </p:sp>
    </p:spTree>
    <p:extLst>
      <p:ext uri="{BB962C8B-B14F-4D97-AF65-F5344CB8AC3E}">
        <p14:creationId xmlns:p14="http://schemas.microsoft.com/office/powerpoint/2010/main" val="225543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1CAA-BF82-4B46-8E78-27180D19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65E8-B3F8-42D3-8C07-CEC9E826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9B7D-BDBC-40BE-AF38-F412DB23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8040B-7A9F-4AA3-87AC-C30F4F971F3F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DB9E1-5B61-4BEF-B356-234F7623ED60}"/>
              </a:ext>
            </a:extLst>
          </p:cNvPr>
          <p:cNvSpPr txBox="1"/>
          <p:nvPr/>
        </p:nvSpPr>
        <p:spPr>
          <a:xfrm>
            <a:off x="5049623" y="2570614"/>
            <a:ext cx="20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</a:t>
            </a:r>
            <a:r>
              <a:rPr lang="en-US" dirty="0">
                <a:solidFill>
                  <a:schemeClr val="accent1"/>
                </a:solidFill>
              </a:rPr>
              <a:t>@mstev0du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B95ED-04CC-43CC-BEFC-F21B43903CC6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801D8-DB71-4A3F-B6FF-1DB320DF2C46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360003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E8CD4-4C15-A945-9C4B-3E4AF988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A State Of The     Union Address?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F12C6-7651-0B49-BB19-751FF205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“an annual message to Congress in which the president reports on the state of the nation and outlines a legislative program”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This address is considered a State of the Union address after the president has retained office for at least one year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C25BA-0D33-E24A-BEEC-FEC27B99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A20D6-01C5-7A4E-AFE1-5E2B77E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45F88-DFE2-D04A-B8F9-6DF80C2B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5F485-336D-024A-8975-12DEC4E4F87A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www.dictionary.com</a:t>
            </a:r>
            <a:r>
              <a:rPr lang="en-US" dirty="0"/>
              <a:t>/browse/state--of--the--union--address</a:t>
            </a:r>
          </a:p>
        </p:txBody>
      </p:sp>
    </p:spTree>
    <p:extLst>
      <p:ext uri="{BB962C8B-B14F-4D97-AF65-F5344CB8AC3E}">
        <p14:creationId xmlns:p14="http://schemas.microsoft.com/office/powerpoint/2010/main" val="294748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930B58-65D5-4911-ADCE-1B89CB1B4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Was The Response?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3C4F85-5232-4E50-B25F-AAB202D44C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take a look.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ACF44-58E2-40D1-A9DA-8F1956B6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BF62F-D71C-4E9D-9981-7075EC1E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30BC-771D-420B-AFF9-0D7D7736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0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E0CAB-9811-4987-8654-7EC519F6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8280D-82C4-491B-B462-30E5D475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C10D-48A2-4E48-9C2F-824E891C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46023-85DD-4167-A3EA-E08C64D13443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https://twitter.com/ChrisJZullo/status/1035115456095506432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3C96A3-1BA8-4AA5-9E31-958478511B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40" y="1188720"/>
            <a:ext cx="8961120" cy="4480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8554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DA46-F1D0-440F-B444-21222DF2A7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37" y="1240705"/>
            <a:ext cx="8693726" cy="437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278636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E29C5-34E9-4260-9422-62566AB77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47" y="1209354"/>
            <a:ext cx="8813505" cy="4439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70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65F7AB-1125-49AC-B6EC-8A72D3964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These Accusations Based On Fact Or Fiction?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44A97B-5DAB-4921-BCD4-2B59C9FD8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Take A look at the evidence.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58F27-AE98-4C12-9C0D-BEE5B895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C1F02-8651-479D-ACDE-E4171349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C9FB-4923-403E-940D-A26F2752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796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</TotalTime>
  <Words>877</Words>
  <Application>Microsoft Macintosh PowerPoint</Application>
  <PresentationFormat>Widescreen</PresentationFormat>
  <Paragraphs>168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Courier New</vt:lpstr>
      <vt:lpstr>Retrospect</vt:lpstr>
      <vt:lpstr>#StopTheBias:  Fact or Fiction?</vt:lpstr>
      <vt:lpstr>PowerPoint Presentation</vt:lpstr>
      <vt:lpstr>PowerPoint Presentation</vt:lpstr>
      <vt:lpstr>What Is Considered A State Of The     Union Address?</vt:lpstr>
      <vt:lpstr>So What Was The Response?</vt:lpstr>
      <vt:lpstr>PowerPoint Presentation</vt:lpstr>
      <vt:lpstr>PowerPoint Presentation</vt:lpstr>
      <vt:lpstr>PowerPoint Presentation</vt:lpstr>
      <vt:lpstr>Are These Accusations Based On Fact Or Fiction?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All The Pages Presented Were Correct…</vt:lpstr>
      <vt:lpstr>PowerPoint Presentation</vt:lpstr>
      <vt:lpstr>PowerPoint Presentation</vt:lpstr>
      <vt:lpstr>When Was This Address Scheduled?</vt:lpstr>
      <vt:lpstr>But What About Obama’s First Address?</vt:lpstr>
      <vt:lpstr>PowerPoint Presentation</vt:lpstr>
      <vt:lpstr>PowerPoint Presentation</vt:lpstr>
      <vt:lpstr>When Was This Address Scheduled?</vt:lpstr>
      <vt:lpstr>Given This Information</vt:lpstr>
      <vt:lpstr>PowerPoint Presentation</vt:lpstr>
      <vt:lpstr>So What Is Happening Here?</vt:lpstr>
      <vt:lpstr>PowerPoint Presentation</vt:lpstr>
      <vt:lpstr>WayBack Machine’s Time Zone Misinterpretation</vt:lpstr>
      <vt:lpstr>Now Back To The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#StopTheBias:  Fact or Fiction?</dc:title>
  <dc:creator>Matt S</dc:creator>
  <cp:lastModifiedBy>Stevenson, Matthew</cp:lastModifiedBy>
  <cp:revision>31</cp:revision>
  <dcterms:created xsi:type="dcterms:W3CDTF">2019-02-26T02:36:15Z</dcterms:created>
  <dcterms:modified xsi:type="dcterms:W3CDTF">2019-02-27T18:02:28Z</dcterms:modified>
</cp:coreProperties>
</file>